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65" r:id="rId2"/>
    <p:sldId id="262" r:id="rId3"/>
    <p:sldId id="261" r:id="rId4"/>
    <p:sldId id="259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D22604"/>
    <a:srgbClr val="CC0000"/>
    <a:srgbClr val="EA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713" autoAdjust="0"/>
  </p:normalViewPr>
  <p:slideViewPr>
    <p:cSldViewPr>
      <p:cViewPr>
        <p:scale>
          <a:sx n="66" d="100"/>
          <a:sy n="66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Рамка 16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Рисунок 12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14" name="Рисунок 13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5" name="Рисунок 14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661" r:id="rId14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72808" cy="216024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Мый</a:t>
            </a:r>
            <a:r>
              <a:rPr lang="ru-RU" sz="3200" dirty="0" smtClean="0"/>
              <a:t> </a:t>
            </a:r>
            <a:r>
              <a:rPr lang="ru-RU" sz="3200" dirty="0" err="1" smtClean="0"/>
              <a:t>йоратем</a:t>
            </a:r>
            <a:r>
              <a:rPr lang="ru-RU" sz="3200" dirty="0" smtClean="0"/>
              <a:t> родной </a:t>
            </a:r>
            <a:r>
              <a:rPr lang="ru-RU" sz="3200" dirty="0" err="1" smtClean="0"/>
              <a:t>элемым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3600" dirty="0" err="1" smtClean="0"/>
              <a:t>пеледше</a:t>
            </a:r>
            <a:r>
              <a:rPr lang="ru-RU" sz="3600" dirty="0" smtClean="0"/>
              <a:t> </a:t>
            </a:r>
            <a:r>
              <a:rPr lang="ru-RU" sz="3600" dirty="0" err="1" smtClean="0"/>
              <a:t>мландым</a:t>
            </a:r>
            <a:r>
              <a:rPr lang="ru-RU" sz="3600" dirty="0" smtClean="0"/>
              <a:t>, </a:t>
            </a:r>
            <a:r>
              <a:rPr lang="ru-RU" sz="3600" dirty="0" err="1" smtClean="0"/>
              <a:t>вудшымат</a:t>
            </a:r>
            <a:r>
              <a:rPr lang="ru-RU" sz="36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dirty="0" err="1" smtClean="0"/>
              <a:t>Мый</a:t>
            </a:r>
            <a:r>
              <a:rPr lang="ru-RU" sz="3600" dirty="0" smtClean="0"/>
              <a:t> </a:t>
            </a:r>
            <a:r>
              <a:rPr lang="ru-RU" sz="3600" dirty="0" err="1" smtClean="0"/>
              <a:t>йоратем</a:t>
            </a:r>
            <a:r>
              <a:rPr lang="ru-RU" sz="3600" dirty="0" smtClean="0"/>
              <a:t> родной </a:t>
            </a:r>
            <a:r>
              <a:rPr lang="ru-RU" sz="3600" dirty="0" err="1" smtClean="0"/>
              <a:t>ялемым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200" dirty="0" err="1" smtClean="0"/>
              <a:t>сасканше</a:t>
            </a:r>
            <a:r>
              <a:rPr lang="ru-RU" sz="3200" dirty="0" smtClean="0"/>
              <a:t> </a:t>
            </a:r>
            <a:r>
              <a:rPr lang="ru-RU" sz="3200" dirty="0" err="1" smtClean="0"/>
              <a:t>садшым</a:t>
            </a:r>
            <a:r>
              <a:rPr lang="ru-RU" sz="3200" dirty="0" smtClean="0"/>
              <a:t>, </a:t>
            </a:r>
            <a:r>
              <a:rPr lang="ru-RU" sz="3200" dirty="0" err="1" smtClean="0"/>
              <a:t>нуржымат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852936"/>
            <a:ext cx="309634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199" y="2204864"/>
            <a:ext cx="4099495" cy="42484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Шочмо</a:t>
            </a:r>
            <a:r>
              <a:rPr lang="ru-RU" dirty="0" smtClean="0"/>
              <a:t> </a:t>
            </a:r>
            <a:r>
              <a:rPr lang="ru-RU" dirty="0" err="1" smtClean="0"/>
              <a:t>Элнет</a:t>
            </a:r>
            <a:r>
              <a:rPr lang="ru-RU" dirty="0" smtClean="0"/>
              <a:t> </a:t>
            </a:r>
            <a:r>
              <a:rPr lang="ru-RU" dirty="0" err="1" smtClean="0"/>
              <a:t>ялем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036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1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жаркое лето. </a:t>
            </a:r>
            <a:br>
              <a:rPr lang="ru-RU" dirty="0" smtClean="0"/>
            </a:br>
            <a:r>
              <a:rPr lang="ru-RU" dirty="0" smtClean="0"/>
              <a:t>Листочки лопуха будут защищать наши цветочки от солнца!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Каждый цветочку – шляпка.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702849"/>
            <a:ext cx="3819525" cy="21494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01097"/>
            <a:ext cx="3822700" cy="2152969"/>
          </a:xfrm>
        </p:spPr>
      </p:pic>
    </p:spTree>
    <p:extLst>
      <p:ext uri="{BB962C8B-B14F-4D97-AF65-F5344CB8AC3E}">
        <p14:creationId xmlns:p14="http://schemas.microsoft.com/office/powerpoint/2010/main" val="125673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</a:t>
            </a:r>
            <a:r>
              <a:rPr lang="ru-RU" dirty="0" smtClean="0"/>
              <a:t>жедневная процедура для цветов.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305"/>
            <a:ext cx="3822700" cy="2151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305"/>
            <a:ext cx="3822700" cy="2151252"/>
          </a:xfrm>
        </p:spPr>
      </p:pic>
    </p:spTree>
    <p:extLst>
      <p:ext uri="{BB962C8B-B14F-4D97-AF65-F5344CB8AC3E}">
        <p14:creationId xmlns:p14="http://schemas.microsoft.com/office/powerpoint/2010/main" val="198958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Побелка камушек.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305"/>
            <a:ext cx="3822700" cy="2151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305"/>
            <a:ext cx="3822700" cy="2151252"/>
          </a:xfrm>
        </p:spPr>
      </p:pic>
    </p:spTree>
    <p:extLst>
      <p:ext uri="{BB962C8B-B14F-4D97-AF65-F5344CB8AC3E}">
        <p14:creationId xmlns:p14="http://schemas.microsoft.com/office/powerpoint/2010/main" val="38067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проектом закончена!</a:t>
            </a:r>
            <a:br>
              <a:rPr lang="ru-RU" dirty="0" smtClean="0"/>
            </a:br>
            <a:r>
              <a:rPr lang="ru-RU" dirty="0" smtClean="0"/>
              <a:t>Будем ждать результата.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628775"/>
            <a:ext cx="7559675" cy="4968875"/>
          </a:xfrm>
        </p:spPr>
      </p:pic>
    </p:spTree>
    <p:extLst>
      <p:ext uri="{BB962C8B-B14F-4D97-AF65-F5344CB8AC3E}">
        <p14:creationId xmlns:p14="http://schemas.microsoft.com/office/powerpoint/2010/main" val="32185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477" y="2674938"/>
            <a:ext cx="574298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цветник к концу лета.</a:t>
            </a:r>
            <a:br>
              <a:rPr lang="ru-RU" dirty="0" smtClean="0"/>
            </a:br>
            <a:r>
              <a:rPr lang="ru-RU" dirty="0" smtClean="0"/>
              <a:t>Пусть цветы радуют нас!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02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Наша любимая школа.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060848"/>
            <a:ext cx="7848872" cy="712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семян для рассады.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семян цветов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1857143" cy="3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0329"/>
            <a:ext cx="18192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82892"/>
            <a:ext cx="18669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45" y="2406029"/>
            <a:ext cx="18954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96744" cy="1143000"/>
          </a:xfrm>
        </p:spPr>
        <p:txBody>
          <a:bodyPr/>
          <a:lstStyle/>
          <a:p>
            <a:r>
              <a:rPr lang="ru-RU" dirty="0" smtClean="0"/>
              <a:t>Подготовка почвы.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Земля должна быть рыхлой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3795221"/>
            <a:ext cx="3819525" cy="196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7415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Каждый маленький горошек в землю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565" y="3653772"/>
            <a:ext cx="3247619" cy="2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Наша рассада радует глаз.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7" y="4221088"/>
            <a:ext cx="5295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038"/>
            <a:ext cx="3829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3668"/>
            <a:ext cx="3829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Лето наступило!</a:t>
            </a:r>
            <a:br>
              <a:rPr lang="ru-RU" dirty="0" smtClean="0"/>
            </a:br>
            <a:r>
              <a:rPr lang="ru-RU" dirty="0" smtClean="0"/>
              <a:t>Готовим почву для рассады цветов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305"/>
            <a:ext cx="3822700" cy="2151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305"/>
            <a:ext cx="3822700" cy="2151252"/>
          </a:xfrm>
        </p:spPr>
      </p:pic>
    </p:spTree>
    <p:extLst>
      <p:ext uri="{BB962C8B-B14F-4D97-AF65-F5344CB8AC3E}">
        <p14:creationId xmlns:p14="http://schemas.microsoft.com/office/powerpoint/2010/main" val="428829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посвящаем 20-ю школы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0780"/>
            <a:ext cx="4040188" cy="22744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62474"/>
            <a:ext cx="3740908" cy="2105992"/>
          </a:xfrm>
        </p:spPr>
      </p:pic>
      <p:pic>
        <p:nvPicPr>
          <p:cNvPr id="6146" name="Picture 2" descr="F:\Тамара лагерь 2016\DCIM\116PHOTO\SAM_7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4396"/>
            <a:ext cx="4169448" cy="23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0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Продолжение работы над  проектом.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22700" cy="2151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822700" cy="2151252"/>
          </a:xfrm>
        </p:spPr>
      </p:pic>
      <p:pic>
        <p:nvPicPr>
          <p:cNvPr id="7171" name="Picture 3" descr="F:\Тамара лагерь 2016\DCIM\116PHOTO\SAM_7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2932"/>
            <a:ext cx="4680520" cy="2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1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Цветник должен быть красивым и оригинальным!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822700" cy="2151252"/>
          </a:xfrm>
        </p:spPr>
      </p:pic>
      <p:pic>
        <p:nvPicPr>
          <p:cNvPr id="8194" name="Picture 2" descr="F:\Тамара лагерь 2016\DCIM\116PHOTO\SAM_7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18" y="4338140"/>
            <a:ext cx="4464497" cy="2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6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87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Мый йоратем родной элемым,  пеледше мландым, вудшымат. Мый йоратем родной ялемым, сасканше садшым, нуржымат!</vt:lpstr>
      <vt:lpstr>       Наша любимая школа.</vt:lpstr>
      <vt:lpstr>Выбор семян для рассады.</vt:lpstr>
      <vt:lpstr>Подготовка почвы.</vt:lpstr>
      <vt:lpstr>Наша рассада радует глаз.</vt:lpstr>
      <vt:lpstr>Лето наступило! Готовим почву для рассады цветов</vt:lpstr>
      <vt:lpstr>Проект посвящаем 20-ю школы</vt:lpstr>
      <vt:lpstr>Продолжение работы над  проектом.</vt:lpstr>
      <vt:lpstr>Цветник должен быть красивым и оригинальным!</vt:lpstr>
      <vt:lpstr>Очень жаркое лето.  Листочки лопуха будут защищать наши цветочки от солнца!</vt:lpstr>
      <vt:lpstr>Ежедневная процедура для цветов.</vt:lpstr>
      <vt:lpstr>Побелка камушек.</vt:lpstr>
      <vt:lpstr>Работа над проектом закончена! Будем ждать результата.</vt:lpstr>
      <vt:lpstr>Наш цветник к концу лета. Пусть цветы радуют нас!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Марий улам, марла ойлем, марий улмем ден кугешнем!</dc:title>
  <dc:subject>М К</dc:subject>
  <dc:creator>Asus</dc:creator>
  <cp:lastModifiedBy>Asus</cp:lastModifiedBy>
  <cp:revision>19</cp:revision>
  <dcterms:created xsi:type="dcterms:W3CDTF">2017-02-28T08:20:04Z</dcterms:created>
  <dcterms:modified xsi:type="dcterms:W3CDTF">2017-03-18T07:59:45Z</dcterms:modified>
</cp:coreProperties>
</file>