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30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74427-57E3-4C86-97E3-EC4341F8857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3615-6E78-4AC6-8ECB-A572530F6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653F6-FB40-43E6-8DF4-368BFDCC222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CA37A67D-A591-46FD-AD83-F909442DE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4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EANIMATOR\Desktop\Downloads\Nikiforov_-_Pro_Mendeleevsk-nash_gorod_(xMusic.me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52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hyperlink" Target="http://www.panoramio.com/photo/39174729?source=wapi&amp;referrer=rus.bz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panoramio.com/photo/39174734?source=wapi&amp;referrer=rus.b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dirty="0" smtClean="0"/>
              <a:t>Мой край, моя школа, моя профессиональная 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МБОУ «</a:t>
            </a:r>
            <a:r>
              <a:rPr lang="ru-RU" b="1" i="1" dirty="0" err="1" smtClean="0"/>
              <a:t>Ильнетская</a:t>
            </a:r>
            <a:r>
              <a:rPr lang="ru-RU" b="1" i="1" dirty="0" smtClean="0"/>
              <a:t> школа имени </a:t>
            </a:r>
            <a:r>
              <a:rPr lang="ru-RU" b="1" i="1" dirty="0" err="1" smtClean="0"/>
              <a:t>Микая</a:t>
            </a:r>
            <a:r>
              <a:rPr lang="ru-RU" b="1" i="1" dirty="0" smtClean="0"/>
              <a:t> (Герасимова М.С) Менделеевского муниципального района Республики Татарстан.</a:t>
            </a:r>
            <a:endParaRPr lang="ru-RU" b="1" i="1" dirty="0"/>
          </a:p>
        </p:txBody>
      </p:sp>
      <p:pic>
        <p:nvPicPr>
          <p:cNvPr id="4" name="Nikiforov_-_Pro_Mendeleevsk-nash_gorod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6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подопечные – ансамбль «Марий сем»</a:t>
            </a:r>
            <a:endParaRPr lang="ru-RU" dirty="0"/>
          </a:p>
        </p:txBody>
      </p:sp>
      <p:pic>
        <p:nvPicPr>
          <p:cNvPr id="9" name="Содержимое 8" descr="SAM_59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545" r="12727"/>
          <a:stretch>
            <a:fillRect/>
          </a:stretch>
        </p:blipFill>
        <p:spPr>
          <a:xfrm>
            <a:off x="785786" y="1500174"/>
            <a:ext cx="3429024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SAM_5982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500174"/>
            <a:ext cx="3929062" cy="298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REANIMATOR\Desktop\SAM_5972.JPG"/>
          <p:cNvPicPr>
            <a:picLocks noChangeAspect="1" noChangeArrowheads="1"/>
          </p:cNvPicPr>
          <p:nvPr/>
        </p:nvPicPr>
        <p:blipFill>
          <a:blip r:embed="rId5" cstate="print"/>
          <a:srcRect t="11214" b="14492"/>
          <a:stretch>
            <a:fillRect/>
          </a:stretch>
        </p:blipFill>
        <p:spPr bwMode="auto">
          <a:xfrm>
            <a:off x="714348" y="4143380"/>
            <a:ext cx="371477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микай\P2191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786190"/>
            <a:ext cx="4000528" cy="272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14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14338"/>
            <a:ext cx="6779096" cy="1617986"/>
          </a:xfrm>
        </p:spPr>
        <p:txBody>
          <a:bodyPr/>
          <a:lstStyle/>
          <a:p>
            <a:r>
              <a:rPr lang="ru-RU" dirty="0" smtClean="0"/>
              <a:t>Наши выступления.</a:t>
            </a:r>
            <a:endParaRPr lang="ru-RU" dirty="0"/>
          </a:p>
        </p:txBody>
      </p:sp>
      <p:pic>
        <p:nvPicPr>
          <p:cNvPr id="7" name="Содержимое 6" descr="детс ан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3929066"/>
            <a:ext cx="4038600" cy="269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F:\ФОТО МАРИЙ СЕМ\PB260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903" b="7616"/>
          <a:stretch>
            <a:fillRect/>
          </a:stretch>
        </p:blipFill>
        <p:spPr bwMode="auto">
          <a:xfrm>
            <a:off x="5072066" y="4044142"/>
            <a:ext cx="3681758" cy="2599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6" name="Picture 2" descr="F:\ФОТО МАРИЙ СЕМ\PB260920.JPG"/>
          <p:cNvPicPr>
            <a:picLocks noChangeAspect="1" noChangeArrowheads="1"/>
          </p:cNvPicPr>
          <p:nvPr/>
        </p:nvPicPr>
        <p:blipFill>
          <a:blip r:embed="rId5" cstate="print"/>
          <a:srcRect r="15673"/>
          <a:stretch>
            <a:fillRect/>
          </a:stretch>
        </p:blipFill>
        <p:spPr bwMode="auto">
          <a:xfrm>
            <a:off x="5143504" y="1000108"/>
            <a:ext cx="3286148" cy="292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F:\ФОТО МАРИЙ СЕМ\PC110002.JPG"/>
          <p:cNvPicPr>
            <a:picLocks noChangeAspect="1" noChangeArrowheads="1"/>
          </p:cNvPicPr>
          <p:nvPr/>
        </p:nvPicPr>
        <p:blipFill>
          <a:blip r:embed="rId6" cstate="print"/>
          <a:srcRect r="9258"/>
          <a:stretch>
            <a:fillRect/>
          </a:stretch>
        </p:blipFill>
        <p:spPr bwMode="auto">
          <a:xfrm>
            <a:off x="1071538" y="928670"/>
            <a:ext cx="3500462" cy="289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912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0"/>
            <a:ext cx="6779096" cy="14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Родной язык –душа народа.</a:t>
            </a:r>
            <a:endParaRPr lang="ru-RU" dirty="0"/>
          </a:p>
        </p:txBody>
      </p:sp>
      <p:pic>
        <p:nvPicPr>
          <p:cNvPr id="10" name="Содержимое 9" descr="SAM_7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142984"/>
            <a:ext cx="214314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SAM_71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071546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:\DCIM\116PHOTO\SAM_7050.JPG"/>
          <p:cNvPicPr>
            <a:picLocks noChangeAspect="1" noChangeArrowheads="1"/>
          </p:cNvPicPr>
          <p:nvPr/>
        </p:nvPicPr>
        <p:blipFill>
          <a:blip r:embed="rId5" cstate="print"/>
          <a:srcRect l="11766" t="7843"/>
          <a:stretch>
            <a:fillRect/>
          </a:stretch>
        </p:blipFill>
        <p:spPr bwMode="auto">
          <a:xfrm>
            <a:off x="5143504" y="4071942"/>
            <a:ext cx="3214678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148" name="Picture 4" descr="H:\DCIM\116PHOTO\SAM_7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143380"/>
            <a:ext cx="35719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1378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марийского языка.</a:t>
            </a:r>
            <a:endParaRPr lang="ru-RU" dirty="0"/>
          </a:p>
        </p:txBody>
      </p:sp>
      <p:pic>
        <p:nvPicPr>
          <p:cNvPr id="9" name="Содержимое 8" descr="SAM_7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1357298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0" name="Picture 2" descr="H:\DCIM\116PHOTO\SAM_7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714744" cy="2786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SAM_7075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286116" y="364331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 advTm="122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Покоряем зрителей.</a:t>
            </a:r>
            <a:endParaRPr lang="ru-RU" dirty="0"/>
          </a:p>
        </p:txBody>
      </p:sp>
      <p:pic>
        <p:nvPicPr>
          <p:cNvPr id="8" name="Содержимое 7" descr="SAM_68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3753196" cy="2813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Содержимое 8" descr="SAM_679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142984"/>
            <a:ext cx="3823855" cy="286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194" name="Picture 2" descr="C:\Users\REANIMATOR\Documents\2016_02_17\IMG_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3786214" cy="2297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195" name="Picture 3" descr="C:\Users\REANIMATOR\Documents\2016_02_17\IMG_0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71942"/>
            <a:ext cx="3857652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1400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0"/>
            <a:ext cx="7182074" cy="1403648"/>
          </a:xfrm>
        </p:spPr>
        <p:txBody>
          <a:bodyPr numCol="2">
            <a:normAutofit/>
          </a:bodyPr>
          <a:lstStyle/>
          <a:p>
            <a:r>
              <a:rPr lang="ru-RU" sz="2400" dirty="0" err="1" smtClean="0"/>
              <a:t>Ме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муренат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кертына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err="1" smtClean="0"/>
              <a:t>ме</a:t>
            </a:r>
            <a:r>
              <a:rPr lang="ru-RU" sz="2400" dirty="0" smtClean="0"/>
              <a:t> </a:t>
            </a:r>
            <a:r>
              <a:rPr lang="ru-RU" sz="2400" dirty="0" err="1" smtClean="0"/>
              <a:t>куштенат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кертына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мураш- </a:t>
            </a:r>
            <a:r>
              <a:rPr lang="ru-RU" sz="2400" dirty="0" err="1" smtClean="0"/>
              <a:t>кушташ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веле</a:t>
            </a:r>
            <a:r>
              <a:rPr lang="ru-RU" sz="2400" dirty="0" smtClean="0"/>
              <a:t> </a:t>
            </a:r>
            <a:r>
              <a:rPr lang="ru-RU" sz="2400" dirty="0" err="1" smtClean="0"/>
              <a:t>огыл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err="1" smtClean="0"/>
              <a:t>тунемашат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кертына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9" name="Содержимое 8" descr="SAM_7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4038600" cy="302895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8" name="Picture 2" descr="C:\Users\REANIMATOR\Desktop\детс ан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4143404" cy="276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SAM_7115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286116" y="364331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custDataLst>
      <p:tags r:id="rId1"/>
    </p:custDataLst>
  </p:cSld>
  <p:clrMapOvr>
    <a:masterClrMapping/>
  </p:clrMapOvr>
  <p:transition advTm="932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ANIMATOR\Desktop\масленица\SAM_6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64785"/>
            <a:ext cx="3857620" cy="289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«Масленицы» в школе</a:t>
            </a:r>
            <a:endParaRPr lang="ru-RU" dirty="0"/>
          </a:p>
        </p:txBody>
      </p:sp>
      <p:pic>
        <p:nvPicPr>
          <p:cNvPr id="8" name="Содержимое 7" descr="SAM_677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57224" y="3786190"/>
            <a:ext cx="3786447" cy="2838796"/>
          </a:xfrm>
        </p:spPr>
      </p:pic>
      <p:pic>
        <p:nvPicPr>
          <p:cNvPr id="9" name="Содержимое 8" descr="SAM_678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929190" y="1428736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REANIMATOR\Desktop\масленица\SAM_67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357298"/>
            <a:ext cx="3643337" cy="273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014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009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Наш край родной, село родное</a:t>
            </a:r>
            <a:br>
              <a:rPr lang="ru-RU" sz="3200" dirty="0" smtClean="0"/>
            </a:br>
            <a:r>
              <a:rPr lang="ru-RU" sz="3200" dirty="0" smtClean="0"/>
              <a:t>всю душу манит красота озер.</a:t>
            </a:r>
            <a:br>
              <a:rPr lang="ru-RU" sz="3200" dirty="0" smtClean="0"/>
            </a:br>
            <a:r>
              <a:rPr lang="ru-RU" sz="3200" dirty="0" smtClean="0"/>
              <a:t>И не нужна мне родина иная,</a:t>
            </a:r>
            <a:br>
              <a:rPr lang="ru-RU" sz="3200" dirty="0" smtClean="0"/>
            </a:br>
            <a:r>
              <a:rPr lang="ru-RU" sz="3200" dirty="0" smtClean="0"/>
              <a:t>чем край марийский, удививший взор.</a:t>
            </a:r>
            <a:br>
              <a:rPr lang="ru-RU" sz="3200" dirty="0" smtClean="0"/>
            </a:br>
            <a:r>
              <a:rPr lang="ru-RU" sz="3200" dirty="0" smtClean="0"/>
              <a:t>Марийки – в белых платьях лебединых, </a:t>
            </a:r>
            <a:br>
              <a:rPr lang="ru-RU" sz="3200" dirty="0" smtClean="0"/>
            </a:br>
            <a:r>
              <a:rPr lang="ru-RU" sz="3200" dirty="0" smtClean="0"/>
              <a:t>какая это божья красота.</a:t>
            </a:r>
            <a:br>
              <a:rPr lang="ru-RU" sz="3200" dirty="0" smtClean="0"/>
            </a:br>
            <a:r>
              <a:rPr lang="ru-RU" sz="3200" dirty="0" smtClean="0"/>
              <a:t>Пусть вечно будут так прекрасны с нами, </a:t>
            </a:r>
            <a:br>
              <a:rPr lang="ru-RU" sz="3200" dirty="0" smtClean="0"/>
            </a:br>
            <a:r>
              <a:rPr lang="ru-RU" sz="3200" dirty="0" smtClean="0"/>
              <a:t>и неба синь, и чистая душа.</a:t>
            </a:r>
            <a:br>
              <a:rPr lang="ru-RU" sz="3200" dirty="0" smtClean="0"/>
            </a:br>
            <a:r>
              <a:rPr lang="ru-RU" sz="3200" dirty="0" smtClean="0"/>
              <a:t>Люблю всем сердцем и душой</a:t>
            </a:r>
            <a:br>
              <a:rPr lang="ru-RU" sz="3200" dirty="0" smtClean="0"/>
            </a:br>
            <a:r>
              <a:rPr lang="ru-RU" sz="3200" dirty="0" smtClean="0"/>
              <a:t>свою деревню, озера, реки и леса,</a:t>
            </a:r>
            <a:br>
              <a:rPr lang="ru-RU" sz="3200" dirty="0" smtClean="0"/>
            </a:br>
            <a:r>
              <a:rPr lang="ru-RU" sz="3200" dirty="0" smtClean="0"/>
              <a:t>а главное важнее в наших людях –</a:t>
            </a:r>
            <a:br>
              <a:rPr lang="ru-RU" sz="3200" dirty="0" smtClean="0"/>
            </a:br>
            <a:r>
              <a:rPr lang="ru-RU" sz="3200" dirty="0" smtClean="0"/>
              <a:t>величие души и простота.</a:t>
            </a:r>
            <a:endParaRPr lang="ru-RU" sz="3200" dirty="0"/>
          </a:p>
        </p:txBody>
      </p:sp>
    </p:spTree>
  </p:cSld>
  <p:clrMapOvr>
    <a:masterClrMapping/>
  </p:clrMapOvr>
  <p:transition advTm="12496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3050"/>
            <a:ext cx="4286280" cy="869934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Менделеевский район всем известен</a:t>
            </a:r>
            <a:endParaRPr lang="ru-RU" sz="3600" dirty="0"/>
          </a:p>
        </p:txBody>
      </p:sp>
      <p:pic>
        <p:nvPicPr>
          <p:cNvPr id="8" name="Содержимое 7" descr="менд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1214422"/>
            <a:ext cx="2163389" cy="1625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642910" y="1435100"/>
            <a:ext cx="282260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Менделеевский край родной,</a:t>
            </a:r>
          </a:p>
          <a:p>
            <a:r>
              <a:rPr lang="ru-RU" sz="2000" dirty="0" smtClean="0"/>
              <a:t>На карте мира</a:t>
            </a:r>
          </a:p>
          <a:p>
            <a:r>
              <a:rPr lang="ru-RU" sz="2000" dirty="0" smtClean="0"/>
              <a:t>Ты даже меньше, чем кленовый лист</a:t>
            </a:r>
          </a:p>
          <a:p>
            <a:r>
              <a:rPr lang="ru-RU" sz="2000" dirty="0" smtClean="0"/>
              <a:t>У нас в сердцах</a:t>
            </a:r>
          </a:p>
          <a:p>
            <a:r>
              <a:rPr lang="ru-RU" sz="2000" dirty="0" smtClean="0"/>
              <a:t>Мой край – менделеевский милый</a:t>
            </a:r>
          </a:p>
          <a:p>
            <a:r>
              <a:rPr lang="ru-RU" sz="2000" dirty="0" smtClean="0"/>
              <a:t>Ты как цветок прекрасен, юн и чист.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2643181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static.panoramio.com/photos/large/39174734.jpg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538162"/>
            <a:ext cx="3041650" cy="228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http://static.panoramio.com/photos/large/39174729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071810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3307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 родное село – </a:t>
            </a:r>
            <a:r>
              <a:rPr lang="ru-RU" dirty="0" err="1" smtClean="0"/>
              <a:t>Ильнеть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3429024" cy="2214578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Элнет</a:t>
            </a:r>
            <a:r>
              <a:rPr lang="ru-RU" sz="2200" dirty="0" smtClean="0"/>
              <a:t> – </a:t>
            </a:r>
            <a:r>
              <a:rPr lang="ru-RU" sz="2200" dirty="0" err="1" smtClean="0"/>
              <a:t>тиде</a:t>
            </a:r>
            <a:r>
              <a:rPr lang="ru-RU" sz="2200" dirty="0" smtClean="0"/>
              <a:t> </a:t>
            </a:r>
            <a:r>
              <a:rPr lang="ru-RU" sz="2200" dirty="0" err="1" smtClean="0"/>
              <a:t>мыйын</a:t>
            </a:r>
            <a:r>
              <a:rPr lang="ru-RU" sz="2200" dirty="0" smtClean="0"/>
              <a:t> элем,</a:t>
            </a:r>
          </a:p>
          <a:p>
            <a:r>
              <a:rPr lang="ru-RU" sz="2200" dirty="0" err="1" smtClean="0"/>
              <a:t>Элнет</a:t>
            </a:r>
            <a:r>
              <a:rPr lang="ru-RU" sz="2200" dirty="0" smtClean="0"/>
              <a:t> – </a:t>
            </a:r>
            <a:r>
              <a:rPr lang="ru-RU" sz="2200" dirty="0" err="1" smtClean="0"/>
              <a:t>шочмо-кушмо</a:t>
            </a:r>
            <a:r>
              <a:rPr lang="ru-RU" sz="2200" dirty="0" smtClean="0"/>
              <a:t> </a:t>
            </a:r>
            <a:r>
              <a:rPr lang="ru-RU" sz="2200" dirty="0" err="1" smtClean="0"/>
              <a:t>верем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Элнет</a:t>
            </a:r>
            <a:r>
              <a:rPr lang="ru-RU" sz="2200" dirty="0" smtClean="0"/>
              <a:t>, </a:t>
            </a:r>
            <a:r>
              <a:rPr lang="ru-RU" sz="2200" dirty="0" err="1" smtClean="0"/>
              <a:t>тыйым</a:t>
            </a:r>
            <a:r>
              <a:rPr lang="ru-RU" sz="2200" dirty="0" smtClean="0"/>
              <a:t> </a:t>
            </a:r>
            <a:r>
              <a:rPr lang="ru-RU" sz="2200" dirty="0" err="1" smtClean="0"/>
              <a:t>чот</a:t>
            </a:r>
            <a:r>
              <a:rPr lang="ru-RU" sz="2200" dirty="0" smtClean="0"/>
              <a:t> </a:t>
            </a:r>
            <a:r>
              <a:rPr lang="ru-RU" sz="2200" dirty="0" err="1" smtClean="0"/>
              <a:t>йоратем</a:t>
            </a:r>
            <a:r>
              <a:rPr lang="ru-RU" sz="2200" dirty="0" smtClean="0"/>
              <a:t>, </a:t>
            </a:r>
          </a:p>
          <a:p>
            <a:r>
              <a:rPr lang="ru-RU" sz="2200" dirty="0" err="1" smtClean="0"/>
              <a:t>Элнет</a:t>
            </a:r>
            <a:r>
              <a:rPr lang="ru-RU" sz="2200" dirty="0" smtClean="0"/>
              <a:t>, </a:t>
            </a:r>
            <a:r>
              <a:rPr lang="ru-RU" sz="2200" dirty="0" err="1" smtClean="0"/>
              <a:t>пеледалтше</a:t>
            </a:r>
            <a:r>
              <a:rPr lang="ru-RU" sz="2200" dirty="0" smtClean="0"/>
              <a:t> </a:t>
            </a:r>
            <a:r>
              <a:rPr lang="ru-RU" sz="2200" dirty="0" err="1" smtClean="0"/>
              <a:t>чонем</a:t>
            </a:r>
            <a:r>
              <a:rPr lang="ru-RU" sz="2200" dirty="0" smtClean="0"/>
              <a:t>!</a:t>
            </a:r>
            <a:endParaRPr lang="ru-RU" sz="2200" dirty="0"/>
          </a:p>
        </p:txBody>
      </p:sp>
      <p:pic>
        <p:nvPicPr>
          <p:cNvPr id="7" name="Содержимое 6" descr="SAM_7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3645131" cy="273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500066"/>
          </a:xfrm>
        </p:spPr>
        <p:txBody>
          <a:bodyPr>
            <a:normAutofit/>
          </a:bodyPr>
          <a:lstStyle/>
          <a:p>
            <a:r>
              <a:rPr lang="ru-RU" dirty="0" err="1" smtClean="0"/>
              <a:t>Элнет</a:t>
            </a:r>
            <a:r>
              <a:rPr lang="ru-RU" dirty="0" smtClean="0"/>
              <a:t> </a:t>
            </a:r>
            <a:r>
              <a:rPr lang="ru-RU" dirty="0" err="1" smtClean="0"/>
              <a:t>ялын</a:t>
            </a:r>
            <a:r>
              <a:rPr lang="ru-RU" dirty="0" smtClean="0"/>
              <a:t> </a:t>
            </a:r>
            <a:r>
              <a:rPr lang="ru-RU" dirty="0" err="1" smtClean="0"/>
              <a:t>уремже-влак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SAM_703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500174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H:\DCIM\116PHOTO\SAM_7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929066"/>
            <a:ext cx="3571868" cy="267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1283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Удивительна красива здесь природа.</a:t>
            </a:r>
            <a:endParaRPr lang="ru-RU" dirty="0"/>
          </a:p>
        </p:txBody>
      </p:sp>
      <p:pic>
        <p:nvPicPr>
          <p:cNvPr id="4" name="Содержимое 3" descr="природа иль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285860"/>
            <a:ext cx="349573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Picture 2" descr="D:\Документы\фото\у алеси\PA090166.JPG"/>
          <p:cNvPicPr>
            <a:picLocks noChangeAspect="1" noChangeArrowheads="1"/>
          </p:cNvPicPr>
          <p:nvPr/>
        </p:nvPicPr>
        <p:blipFill>
          <a:blip r:embed="rId4" cstate="print"/>
          <a:srcRect t="20370"/>
          <a:stretch>
            <a:fillRect/>
          </a:stretch>
        </p:blipFill>
        <p:spPr bwMode="auto">
          <a:xfrm>
            <a:off x="4572000" y="1643050"/>
            <a:ext cx="435771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678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3050"/>
            <a:ext cx="3000396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школа </a:t>
            </a:r>
            <a:r>
              <a:rPr lang="ru-RU" dirty="0" err="1" smtClean="0"/>
              <a:t>Ильнети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 церковно-приходская</a:t>
            </a:r>
            <a:endParaRPr lang="ru-RU" dirty="0"/>
          </a:p>
        </p:txBody>
      </p:sp>
      <p:pic>
        <p:nvPicPr>
          <p:cNvPr id="5" name="Содержимое 4" descr="SAM_70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3030036" cy="49228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 В 1888 году для миссионерской школы было сооружено трехкомнатное каменное здание. В одной из комнат был оборудован алтарь с иконостасом для совершения богослужения в праздничные дни, поэтому школа называлась школа-церковь. В средней комнате располагался класс.</a:t>
            </a:r>
            <a:endParaRPr lang="ru-RU" sz="2000" dirty="0"/>
          </a:p>
        </p:txBody>
      </p:sp>
      <p:pic>
        <p:nvPicPr>
          <p:cNvPr id="6" name="Содержимое 5" descr="SAM_704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 advTm="1468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Село прославляет народный умелец-</a:t>
            </a: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Геннадий Александрович </a:t>
            </a:r>
            <a:r>
              <a:rPr lang="ru-RU" sz="2800" dirty="0" err="1" smtClean="0"/>
              <a:t>Мальгин</a:t>
            </a:r>
            <a:endParaRPr lang="ru-RU" sz="2800" dirty="0"/>
          </a:p>
        </p:txBody>
      </p:sp>
      <p:pic>
        <p:nvPicPr>
          <p:cNvPr id="5" name="Содержимое 4" descr="дом г 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14876" y="1285861"/>
            <a:ext cx="3714776" cy="257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5" descr="фото стол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5786" y="4018339"/>
            <a:ext cx="3500461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4" name="Picture 2" descr="C:\Users\REANIMATOR\Desktop\д ге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192" y="1285860"/>
            <a:ext cx="35242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C:\Users\REANIMATOR\Desktop\мальги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929066"/>
            <a:ext cx="374735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</p:cSld>
  <p:clrMapOvr>
    <a:masterClrMapping/>
  </p:clrMapOvr>
  <p:transition advTm="1672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Элнет</a:t>
            </a:r>
            <a:r>
              <a:rPr lang="ru-RU" sz="3600" dirty="0" smtClean="0"/>
              <a:t> школ. </a:t>
            </a:r>
            <a:endParaRPr lang="ru-RU" sz="3600" dirty="0"/>
          </a:p>
        </p:txBody>
      </p:sp>
      <p:pic>
        <p:nvPicPr>
          <p:cNvPr id="4" name="Содержимое 3" descr="школа 2.jpg"/>
          <p:cNvPicPr>
            <a:picLocks noGrp="1" noChangeAspect="1"/>
          </p:cNvPicPr>
          <p:nvPr>
            <p:ph idx="1"/>
          </p:nvPr>
        </p:nvPicPr>
        <p:blipFill>
          <a:blip r:embed="rId3"/>
          <a:srcRect t="6284" r="2173" b="20407"/>
          <a:stretch>
            <a:fillRect/>
          </a:stretch>
        </p:blipFill>
        <p:spPr>
          <a:xfrm>
            <a:off x="3714744" y="857232"/>
            <a:ext cx="500066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1993900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Школа построена 1996 году.1997 году присвоено имя первого </a:t>
            </a:r>
            <a:r>
              <a:rPr lang="ru-RU" sz="2000" dirty="0" smtClean="0"/>
              <a:t>м</a:t>
            </a:r>
            <a:r>
              <a:rPr lang="ru-RU" sz="2000" dirty="0" smtClean="0"/>
              <a:t>арийского поэта-баснописца </a:t>
            </a:r>
            <a:r>
              <a:rPr lang="ru-RU" sz="2000" dirty="0" err="1" smtClean="0"/>
              <a:t>Микая</a:t>
            </a:r>
            <a:r>
              <a:rPr lang="ru-RU" sz="2000" dirty="0" smtClean="0"/>
              <a:t> (М.С.Герасимова)</a:t>
            </a:r>
            <a:endParaRPr lang="ru-RU" sz="2000" dirty="0"/>
          </a:p>
        </p:txBody>
      </p:sp>
      <p:pic>
        <p:nvPicPr>
          <p:cNvPr id="4098" name="Picture 2" descr="G:\P819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3643306" cy="273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099" name="Picture 3" descr="G:\P819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3643314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custDataLst>
      <p:tags r:id="rId1"/>
    </p:custDataLst>
  </p:cSld>
  <p:clrMapOvr>
    <a:masterClrMapping/>
  </p:clrMapOvr>
  <p:transition advTm="117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икай шк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поэту – баснописцу –Михаилу Степановичу Герасимову.</a:t>
            </a:r>
            <a:endParaRPr lang="ru-RU" dirty="0"/>
          </a:p>
        </p:txBody>
      </p:sp>
      <p:pic>
        <p:nvPicPr>
          <p:cNvPr id="1026" name="Picture 2" descr="G:\микай\PA16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5" y="3643314"/>
            <a:ext cx="3786215" cy="303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G:\микай\PA160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71678"/>
            <a:ext cx="42862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956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всегда рады гостям!</a:t>
            </a:r>
            <a:endParaRPr lang="ru-RU" dirty="0"/>
          </a:p>
        </p:txBody>
      </p:sp>
      <p:pic>
        <p:nvPicPr>
          <p:cNvPr id="4" name="Содержимое 3" descr="SAM_64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285860"/>
            <a:ext cx="7143800" cy="5071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792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4.9|3.5|2.3|2.3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3|1.9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3.4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2.8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2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3.4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1.7|1.9"/>
</p:tagLst>
</file>

<file path=ppt/theme/theme1.xml><?xml version="1.0" encoding="utf-8"?>
<a:theme xmlns:a="http://schemas.openxmlformats.org/drawingml/2006/main" name="Шаблон орнамент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944</TotalTime>
  <Words>217</Words>
  <Application>Microsoft Office PowerPoint</Application>
  <PresentationFormat>Экран (4:3)</PresentationFormat>
  <Paragraphs>32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орнамент</vt:lpstr>
      <vt:lpstr>Мой край, моя школа, моя профессиональная деятельность</vt:lpstr>
      <vt:lpstr>Менделеевский район всем известен</vt:lpstr>
      <vt:lpstr>Мое родное село – Ильнеть.</vt:lpstr>
      <vt:lpstr>Удивительна красива здесь природа.</vt:lpstr>
      <vt:lpstr>Первая школа Ильнети-  церковно-приходская</vt:lpstr>
      <vt:lpstr>Село прославляет народный умелец-  Геннадий Александрович Мальгин</vt:lpstr>
      <vt:lpstr>Элнет школ. </vt:lpstr>
      <vt:lpstr>Памятник поэту – баснописцу –Михаилу Степановичу Герасимову.</vt:lpstr>
      <vt:lpstr>Мы всегда рады гостям!</vt:lpstr>
      <vt:lpstr>Мои подопечные – ансамбль «Марий сем»</vt:lpstr>
      <vt:lpstr>Наши выступления.</vt:lpstr>
      <vt:lpstr>Родной язык –душа народа.</vt:lpstr>
      <vt:lpstr>День марийского языка.</vt:lpstr>
      <vt:lpstr>Покоряем зрителей.</vt:lpstr>
      <vt:lpstr>Ме муренат кертына, ме куштенат кертына, мураш- кушташ веле огыл, тунемашат кертына!</vt:lpstr>
      <vt:lpstr>Праздник «Масленицы» в школе</vt:lpstr>
      <vt:lpstr>Наш край родной, село родное всю душу манит красота озер. И не нужна мне родина иная, чем край марийский, удививший взор. Марийки – в белых платьях лебединых,  какая это божья красота. Пусть вечно будут так прекрасны с нами,  и неба синь, и чистая душа. Люблю всем сердцем и душой свою деревню, озера, реки и леса, а главное важнее в наших людях – величие души и простота.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край, моя школа, моя профессиональная деятельность</dc:title>
  <dc:creator>REANIMATOR</dc:creator>
  <cp:lastModifiedBy>REANIMATOR</cp:lastModifiedBy>
  <cp:revision>77</cp:revision>
  <dcterms:created xsi:type="dcterms:W3CDTF">2016-02-15T19:46:52Z</dcterms:created>
  <dcterms:modified xsi:type="dcterms:W3CDTF">2016-03-01T19:12:19Z</dcterms:modified>
</cp:coreProperties>
</file>