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7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«</a:t>
            </a:r>
            <a:r>
              <a:rPr lang="ru-RU" dirty="0" err="1" smtClean="0"/>
              <a:t>Ильнетская</a:t>
            </a:r>
            <a:r>
              <a:rPr lang="ru-RU" dirty="0" smtClean="0"/>
              <a:t> средняя школа имени </a:t>
            </a:r>
            <a:r>
              <a:rPr lang="ru-RU" dirty="0" err="1" smtClean="0"/>
              <a:t>Микая</a:t>
            </a:r>
            <a:r>
              <a:rPr lang="ru-RU" dirty="0" smtClean="0"/>
              <a:t> (М.С.Герасимова)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«</a:t>
            </a:r>
            <a:r>
              <a:rPr lang="ru-RU" sz="9600" b="1" dirty="0" err="1" smtClean="0"/>
              <a:t>Уярня</a:t>
            </a:r>
            <a:r>
              <a:rPr lang="ru-RU" sz="9600" b="1" dirty="0" smtClean="0"/>
              <a:t>» </a:t>
            </a:r>
            <a:r>
              <a:rPr lang="ru-RU" sz="9600" b="1" dirty="0" err="1" smtClean="0"/>
              <a:t>пайрем</a:t>
            </a:r>
            <a:r>
              <a:rPr lang="ru-RU" sz="9600" b="1" dirty="0" smtClean="0"/>
              <a:t>!</a:t>
            </a:r>
            <a:endParaRPr lang="ru-RU" sz="96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Гори, гори ясно, чтобы не погасло!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AM_67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4"/>
            <a:ext cx="3932238" cy="2949179"/>
          </a:xfrm>
        </p:spPr>
      </p:pic>
      <p:pic>
        <p:nvPicPr>
          <p:cNvPr id="6" name="Содержимое 5" descr="SAM_67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Приходите к нам на праздник.</a:t>
            </a:r>
          </a:p>
          <a:p>
            <a:r>
              <a:rPr lang="ru-RU" dirty="0" smtClean="0"/>
              <a:t>Будем рады!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к нам пришла и весну нам принесла!</a:t>
            </a:r>
            <a:endParaRPr lang="ru-RU" dirty="0"/>
          </a:p>
        </p:txBody>
      </p:sp>
      <p:pic>
        <p:nvPicPr>
          <p:cNvPr id="4" name="Содержимое 3" descr="SAM_6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 праздник без блинов!</a:t>
            </a:r>
            <a:endParaRPr lang="ru-RU" dirty="0"/>
          </a:p>
        </p:txBody>
      </p:sp>
      <p:pic>
        <p:nvPicPr>
          <p:cNvPr id="4" name="Содержимое 3" descr="SAM_6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самовара с горячим чаем и блинами!</a:t>
            </a:r>
            <a:endParaRPr lang="ru-RU" dirty="0"/>
          </a:p>
        </p:txBody>
      </p:sp>
      <p:pic>
        <p:nvPicPr>
          <p:cNvPr id="4" name="Содержимое 3" descr="SAM_6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dirty="0" err="1" smtClean="0"/>
              <a:t>блиночки</a:t>
            </a:r>
            <a:r>
              <a:rPr lang="ru-RU" dirty="0" smtClean="0"/>
              <a:t> вкусные!</a:t>
            </a:r>
            <a:endParaRPr lang="ru-RU" dirty="0"/>
          </a:p>
        </p:txBody>
      </p:sp>
      <p:pic>
        <p:nvPicPr>
          <p:cNvPr id="4" name="Содержимое 3" descr="SAM_67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Хоть на улице мороз, но мы веселимся!</a:t>
            </a:r>
            <a:endParaRPr lang="ru-RU" dirty="0"/>
          </a:p>
        </p:txBody>
      </p:sp>
      <p:pic>
        <p:nvPicPr>
          <p:cNvPr id="4" name="Содержимое 3" descr="SAM_67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состязания!</a:t>
            </a:r>
            <a:endParaRPr lang="ru-RU" dirty="0"/>
          </a:p>
        </p:txBody>
      </p:sp>
      <p:pic>
        <p:nvPicPr>
          <p:cNvPr id="4" name="Содержимое 3" descr="SAM_6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мы с горочки катимся!</a:t>
            </a:r>
            <a:endParaRPr lang="ru-RU" dirty="0"/>
          </a:p>
        </p:txBody>
      </p:sp>
      <p:pic>
        <p:nvPicPr>
          <p:cNvPr id="4" name="Содержимое 3" descr="SAM_6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6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</TotalTime>
  <Words>82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МБОУ «Ильнетская средняя школа имени Микая (М.С.Герасимова)</vt:lpstr>
      <vt:lpstr>Масленица к нам пришла и весну нам принесла!</vt:lpstr>
      <vt:lpstr>Что за праздник без блинов!</vt:lpstr>
      <vt:lpstr>У самовара с горячим чаем и блинами!</vt:lpstr>
      <vt:lpstr>А блиночки вкусные!</vt:lpstr>
      <vt:lpstr>Хоть на улице мороз, но мы веселимся!</vt:lpstr>
      <vt:lpstr>Спортивные состязания!</vt:lpstr>
      <vt:lpstr>А мы с горочки катимся!</vt:lpstr>
      <vt:lpstr>Слайд 9</vt:lpstr>
      <vt:lpstr>Гори, гори ясно, чтобы не погасло!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праздник «Уярня»</dc:title>
  <dc:creator>REANIMATOR</dc:creator>
  <cp:lastModifiedBy>REANIMATOR</cp:lastModifiedBy>
  <cp:revision>3</cp:revision>
  <dcterms:created xsi:type="dcterms:W3CDTF">2015-11-08T19:03:55Z</dcterms:created>
  <dcterms:modified xsi:type="dcterms:W3CDTF">2015-11-08T19:29:35Z</dcterms:modified>
</cp:coreProperties>
</file>