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B957D-46B0-430E-B060-60873D5AC5F9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84FF4-2F81-4C1A-A5B4-AC4D76E89D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Урокын</a:t>
            </a:r>
            <a:r>
              <a:rPr lang="ru-RU" dirty="0" smtClean="0"/>
              <a:t> </a:t>
            </a:r>
            <a:r>
              <a:rPr lang="ru-RU" dirty="0" err="1" smtClean="0"/>
              <a:t>темыже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Ы </a:t>
            </a:r>
            <a:r>
              <a:rPr lang="ru-RU" dirty="0" err="1" smtClean="0"/>
              <a:t>йук</a:t>
            </a:r>
            <a:r>
              <a:rPr lang="ru-RU" dirty="0" smtClean="0"/>
              <a:t> да буква.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Чын</a:t>
            </a:r>
            <a:r>
              <a:rPr lang="ru-RU" dirty="0" smtClean="0"/>
              <a:t> </a:t>
            </a:r>
            <a:r>
              <a:rPr lang="ru-RU" dirty="0" err="1" smtClean="0"/>
              <a:t>лудына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Мый</a:t>
            </a:r>
            <a:r>
              <a:rPr lang="ru-RU" dirty="0" smtClean="0"/>
              <a:t> </a:t>
            </a:r>
            <a:r>
              <a:rPr lang="ru-RU" dirty="0" err="1" smtClean="0"/>
              <a:t>йоратем</a:t>
            </a:r>
            <a:r>
              <a:rPr lang="ru-RU" dirty="0" smtClean="0"/>
              <a:t> родной </a:t>
            </a:r>
            <a:r>
              <a:rPr lang="ru-RU" dirty="0" err="1" smtClean="0"/>
              <a:t>элемым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Пеледше</a:t>
            </a:r>
            <a:r>
              <a:rPr lang="ru-RU" dirty="0" smtClean="0"/>
              <a:t> </a:t>
            </a:r>
            <a:r>
              <a:rPr lang="ru-RU" dirty="0" err="1" smtClean="0"/>
              <a:t>мландым</a:t>
            </a:r>
            <a:r>
              <a:rPr lang="ru-RU" dirty="0" smtClean="0"/>
              <a:t>, </a:t>
            </a:r>
            <a:r>
              <a:rPr lang="ru-RU" dirty="0" err="1" smtClean="0"/>
              <a:t>вудшымат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Мый</a:t>
            </a:r>
            <a:r>
              <a:rPr lang="ru-RU" dirty="0" smtClean="0"/>
              <a:t> </a:t>
            </a:r>
            <a:r>
              <a:rPr lang="ru-RU" dirty="0" err="1" smtClean="0"/>
              <a:t>йоратем</a:t>
            </a:r>
            <a:r>
              <a:rPr lang="ru-RU" dirty="0" smtClean="0"/>
              <a:t> родной </a:t>
            </a:r>
            <a:r>
              <a:rPr lang="ru-RU" dirty="0" err="1" smtClean="0"/>
              <a:t>ялемым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Сасканше</a:t>
            </a:r>
            <a:r>
              <a:rPr lang="ru-RU" dirty="0" smtClean="0"/>
              <a:t> </a:t>
            </a:r>
            <a:r>
              <a:rPr lang="ru-RU" dirty="0" err="1" smtClean="0"/>
              <a:t>садшым</a:t>
            </a:r>
            <a:r>
              <a:rPr lang="ru-RU" dirty="0" smtClean="0"/>
              <a:t>, </a:t>
            </a:r>
            <a:r>
              <a:rPr lang="ru-RU" dirty="0" err="1" smtClean="0"/>
              <a:t>нуржымат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Йонлышым</a:t>
            </a:r>
            <a:r>
              <a:rPr lang="ru-RU" dirty="0" smtClean="0"/>
              <a:t> </a:t>
            </a:r>
            <a:r>
              <a:rPr lang="ru-RU" dirty="0" err="1" smtClean="0"/>
              <a:t>торлена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Кешыр</a:t>
            </a:r>
            <a:r>
              <a:rPr lang="ru-RU" dirty="0" smtClean="0"/>
              <a:t>, </a:t>
            </a:r>
            <a:r>
              <a:rPr lang="ru-RU" dirty="0" err="1" smtClean="0"/>
              <a:t>ковышта</a:t>
            </a:r>
            <a:r>
              <a:rPr lang="ru-RU" dirty="0" smtClean="0"/>
              <a:t>, </a:t>
            </a:r>
            <a:r>
              <a:rPr lang="ru-RU" dirty="0" err="1" smtClean="0"/>
              <a:t>чодыра</a:t>
            </a:r>
            <a:r>
              <a:rPr lang="ru-RU" dirty="0" smtClean="0"/>
              <a:t>, </a:t>
            </a:r>
            <a:r>
              <a:rPr lang="ru-RU" dirty="0" err="1" smtClean="0"/>
              <a:t>олык</a:t>
            </a:r>
            <a:r>
              <a:rPr lang="ru-RU" dirty="0" smtClean="0"/>
              <a:t>, </a:t>
            </a:r>
            <a:r>
              <a:rPr lang="ru-RU" dirty="0" err="1" smtClean="0"/>
              <a:t>калык</a:t>
            </a:r>
            <a:r>
              <a:rPr lang="ru-RU" dirty="0" smtClean="0"/>
              <a:t>, </a:t>
            </a:r>
            <a:r>
              <a:rPr lang="ru-RU" dirty="0" err="1" smtClean="0"/>
              <a:t>тылзе</a:t>
            </a:r>
            <a:r>
              <a:rPr lang="ru-RU" dirty="0" smtClean="0"/>
              <a:t>, </a:t>
            </a:r>
            <a:r>
              <a:rPr lang="ru-RU" dirty="0" err="1" smtClean="0"/>
              <a:t>шудыр</a:t>
            </a:r>
            <a:r>
              <a:rPr lang="ru-RU" dirty="0" smtClean="0"/>
              <a:t>, </a:t>
            </a:r>
            <a:r>
              <a:rPr lang="ru-RU" dirty="0" err="1" smtClean="0"/>
              <a:t>тазалык</a:t>
            </a:r>
            <a:r>
              <a:rPr lang="ru-RU" dirty="0" smtClean="0"/>
              <a:t>, </a:t>
            </a:r>
            <a:r>
              <a:rPr lang="ru-RU" dirty="0" err="1" smtClean="0"/>
              <a:t>пеледыш</a:t>
            </a:r>
            <a:r>
              <a:rPr lang="ru-RU" dirty="0" smtClean="0"/>
              <a:t>, </a:t>
            </a:r>
            <a:r>
              <a:rPr lang="ru-RU" dirty="0" err="1" smtClean="0"/>
              <a:t>лыве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Кидым</a:t>
            </a:r>
            <a:r>
              <a:rPr lang="ru-RU" dirty="0" smtClean="0"/>
              <a:t> </a:t>
            </a:r>
            <a:r>
              <a:rPr lang="ru-RU" dirty="0" err="1" smtClean="0"/>
              <a:t>кушко</a:t>
            </a:r>
            <a:r>
              <a:rPr lang="ru-RU" dirty="0" smtClean="0"/>
              <a:t> </a:t>
            </a:r>
            <a:r>
              <a:rPr lang="ru-RU" dirty="0" err="1" smtClean="0"/>
              <a:t>нолтална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Вара </a:t>
            </a:r>
            <a:r>
              <a:rPr lang="ru-RU" dirty="0" err="1" smtClean="0"/>
              <a:t>улык</a:t>
            </a:r>
            <a:r>
              <a:rPr lang="ru-RU" dirty="0" smtClean="0"/>
              <a:t> </a:t>
            </a:r>
            <a:r>
              <a:rPr lang="ru-RU" dirty="0" err="1" smtClean="0"/>
              <a:t>волтена</a:t>
            </a:r>
            <a:endParaRPr lang="ru-RU" dirty="0" smtClean="0"/>
          </a:p>
          <a:p>
            <a:r>
              <a:rPr lang="ru-RU" dirty="0" smtClean="0"/>
              <a:t>Вара </a:t>
            </a:r>
            <a:r>
              <a:rPr lang="ru-RU" dirty="0" err="1" smtClean="0"/>
              <a:t>ордыж</a:t>
            </a:r>
            <a:r>
              <a:rPr lang="ru-RU" dirty="0" smtClean="0"/>
              <a:t> </a:t>
            </a:r>
            <a:r>
              <a:rPr lang="ru-RU" dirty="0" err="1" smtClean="0"/>
              <a:t>шуена</a:t>
            </a:r>
            <a:endParaRPr lang="ru-RU" dirty="0" smtClean="0"/>
          </a:p>
          <a:p>
            <a:r>
              <a:rPr lang="ru-RU" dirty="0" err="1" smtClean="0"/>
              <a:t>Совынам</a:t>
            </a:r>
            <a:r>
              <a:rPr lang="ru-RU" dirty="0" smtClean="0"/>
              <a:t> </a:t>
            </a:r>
            <a:r>
              <a:rPr lang="ru-RU" dirty="0" err="1" smtClean="0"/>
              <a:t>пералтена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67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Урокын темыже:</vt:lpstr>
      <vt:lpstr>Чын лудына</vt:lpstr>
      <vt:lpstr>Йонлышым торлена.</vt:lpstr>
      <vt:lpstr>физкультминутка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Урокын темыже:</dc:title>
  <dc:creator>REANIMATOR</dc:creator>
  <cp:lastModifiedBy>REANIMATOR</cp:lastModifiedBy>
  <cp:revision>5</cp:revision>
  <dcterms:created xsi:type="dcterms:W3CDTF">2016-02-25T18:06:35Z</dcterms:created>
  <dcterms:modified xsi:type="dcterms:W3CDTF">2016-02-25T18:48:11Z</dcterms:modified>
</cp:coreProperties>
</file>