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6"/>
  </p:notesMasterIdLst>
  <p:sldIdLst>
    <p:sldId id="256" r:id="rId2"/>
    <p:sldId id="291" r:id="rId3"/>
    <p:sldId id="290" r:id="rId4"/>
    <p:sldId id="258" r:id="rId5"/>
    <p:sldId id="259" r:id="rId6"/>
    <p:sldId id="261" r:id="rId7"/>
    <p:sldId id="262" r:id="rId8"/>
    <p:sldId id="260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photoAlbum layout="2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24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809B0-B884-4D76-B459-7B6E490A0EC6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D54CD-6FB5-4E11-A248-B84792D496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FEEBB7-7A07-4BAE-996D-3FF12D03EE72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4A9438-63F4-4784-BA1C-DFA49ED955C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REANIMATOR\Desktop\&#1082;&#1088;&#1091;&#1078;&#1086;&#1082;\&#1084;&#1072;&#1088;&#1080;&#1081;%20&#1089;&#1077;&#1084;%20&#1072;&#1088;&#1096;&#1072;&#1096;\5%20&#1080;&#1076;&#1072;&#1083;&#1099;&#1082;&#1083;&#1072;&#1085;%20&#1080;&#1082;%20&#1075;&#1072;&#1085;&#1072;%20&#1082;&#1072;&#1088;&#1072;&#1086;&#1082;&#1077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Фотоальбом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Тили –</a:t>
            </a:r>
            <a:r>
              <a:rPr lang="ru-RU" dirty="0" err="1" smtClean="0"/>
              <a:t>тили</a:t>
            </a:r>
            <a:r>
              <a:rPr lang="ru-RU" dirty="0" smtClean="0"/>
              <a:t> –</a:t>
            </a:r>
            <a:r>
              <a:rPr lang="ru-RU" dirty="0" err="1" smtClean="0"/>
              <a:t>тили</a:t>
            </a:r>
            <a:r>
              <a:rPr lang="ru-RU" dirty="0" smtClean="0"/>
              <a:t> -бом</a:t>
            </a:r>
          </a:p>
          <a:p>
            <a:r>
              <a:rPr lang="ru-RU" dirty="0" smtClean="0"/>
              <a:t>Посмотрите мой альбом.</a:t>
            </a:r>
            <a:endParaRPr lang="ru-RU" dirty="0"/>
          </a:p>
        </p:txBody>
      </p:sp>
      <p:pic>
        <p:nvPicPr>
          <p:cNvPr id="4" name="5 идалыклан ик гана караок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Ее красивый нежный голос всех очаровывает.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Моя мама-спортсменка!</a:t>
            </a:r>
            <a:endParaRPr lang="ru-RU" dirty="0"/>
          </a:p>
        </p:txBody>
      </p:sp>
      <p:pic>
        <p:nvPicPr>
          <p:cNvPr id="7" name="Содержимое 6" descr="IMG_006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34836"/>
            <a:ext cx="4039985" cy="2606040"/>
          </a:xfrm>
        </p:spPr>
      </p:pic>
      <p:pic>
        <p:nvPicPr>
          <p:cNvPr id="8" name="Содержимое 7" descr="IMG_006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030927"/>
            <a:ext cx="4039985" cy="281385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старшие братья!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Два брата-акробата: Сергей и Александр.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Александр пошел в первый класс.</a:t>
            </a:r>
            <a:endParaRPr lang="ru-RU" dirty="0"/>
          </a:p>
        </p:txBody>
      </p:sp>
      <p:pic>
        <p:nvPicPr>
          <p:cNvPr id="7" name="Содержимое 6" descr="IMG_000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50819" y="2902080"/>
            <a:ext cx="3852949" cy="3071553"/>
          </a:xfrm>
        </p:spPr>
      </p:pic>
      <p:pic>
        <p:nvPicPr>
          <p:cNvPr id="8" name="Содержимое 7" descr="IMG_0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51462"/>
            <a:ext cx="4039985" cy="257278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Самый старший брат.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Саша –заядлый рыбак.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 здесь ему уже  -восемнадцать!</a:t>
            </a:r>
            <a:endParaRPr lang="ru-RU" dirty="0"/>
          </a:p>
        </p:txBody>
      </p:sp>
      <p:pic>
        <p:nvPicPr>
          <p:cNvPr id="5" name="Содержимое 4" descr="IMG_000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232511"/>
            <a:ext cx="4039985" cy="2410691"/>
          </a:xfrm>
        </p:spPr>
      </p:pic>
      <p:pic>
        <p:nvPicPr>
          <p:cNvPr id="6" name="Содержимое 5" descr="IMG_000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234589"/>
            <a:ext cx="4039985" cy="240653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Солдат советской армии и пожарный!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Служил мой брат с честью.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 после службы стал пожарным-спасателем.</a:t>
            </a:r>
            <a:endParaRPr lang="ru-RU" dirty="0"/>
          </a:p>
        </p:txBody>
      </p:sp>
      <p:pic>
        <p:nvPicPr>
          <p:cNvPr id="7" name="Содержимое 6" descr="IMG_000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276105" y="2515538"/>
            <a:ext cx="2402378" cy="3844636"/>
          </a:xfrm>
        </p:spPr>
      </p:pic>
      <p:pic>
        <p:nvPicPr>
          <p:cNvPr id="8" name="Содержимое 7" descr="IMG_000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00547" y="2515538"/>
            <a:ext cx="2730731" cy="384463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Ах, это свадьба, свадьба…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Мой брат создал свою семью.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 это их первенец- </a:t>
            </a:r>
            <a:r>
              <a:rPr lang="ru-RU" dirty="0" err="1" smtClean="0"/>
              <a:t>Кирюшка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Содержимое 6" descr="IMG_000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070413"/>
            <a:ext cx="4039985" cy="2734887"/>
          </a:xfrm>
        </p:spPr>
      </p:pic>
      <p:pic>
        <p:nvPicPr>
          <p:cNvPr id="8" name="Содержимое 7" descr="IMG_001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213807"/>
            <a:ext cx="4039985" cy="244809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семье появилась еще одна маленькая девочка – Ксения.</a:t>
            </a:r>
            <a:endParaRPr lang="ru-RU" dirty="0"/>
          </a:p>
        </p:txBody>
      </p:sp>
      <p:pic>
        <p:nvPicPr>
          <p:cNvPr id="4" name="Содержимое 3" descr="SAM_6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второй брат- Сергей!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первый класс- в первый раз!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Ой, а я боюсь, а он ничего не </a:t>
            </a:r>
            <a:r>
              <a:rPr lang="ru-RU" dirty="0" err="1" smtClean="0"/>
              <a:t>боиться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Содержимое 6" descr="IMG_001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251214"/>
            <a:ext cx="4039985" cy="2373284"/>
          </a:xfrm>
        </p:spPr>
      </p:pic>
      <p:pic>
        <p:nvPicPr>
          <p:cNvPr id="8" name="Содержимое 7" descr="IMG_00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29641" y="2515538"/>
            <a:ext cx="2672542" cy="384463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Годы летят…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Лето – пора работ.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Вот и кончаются школьные годы…</a:t>
            </a:r>
            <a:endParaRPr lang="ru-RU" dirty="0"/>
          </a:p>
        </p:txBody>
      </p:sp>
      <p:pic>
        <p:nvPicPr>
          <p:cNvPr id="7" name="Содержимое 6" descr="IMG_001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230433"/>
            <a:ext cx="4039985" cy="2414847"/>
          </a:xfrm>
        </p:spPr>
      </p:pic>
      <p:pic>
        <p:nvPicPr>
          <p:cNvPr id="8" name="Содержимое 7" descr="IMG_00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76400"/>
            <a:ext cx="4039985" cy="252291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Сергей- офицер! И я рада за него!</a:t>
            </a:r>
            <a:endParaRPr lang="ru-RU" dirty="0"/>
          </a:p>
        </p:txBody>
      </p:sp>
      <p:pic>
        <p:nvPicPr>
          <p:cNvPr id="4" name="Содержимое 3" descr="IMG_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5422" y="1935321"/>
            <a:ext cx="3433156" cy="438912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Третий брат – Дениска!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все его очень любим.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Прощай детский сад – здравствуй школа!</a:t>
            </a:r>
            <a:endParaRPr lang="ru-RU" dirty="0"/>
          </a:p>
        </p:txBody>
      </p:sp>
      <p:pic>
        <p:nvPicPr>
          <p:cNvPr id="7" name="Содержимое 6" descr="IMG_001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207573"/>
            <a:ext cx="4039985" cy="2460567"/>
          </a:xfrm>
        </p:spPr>
      </p:pic>
      <p:pic>
        <p:nvPicPr>
          <p:cNvPr id="8" name="Содержимое 7" descr="IMG_001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203416"/>
            <a:ext cx="4039985" cy="246888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Семья Абрамовых.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Смешай покруче труд с терпеньем,</a:t>
            </a:r>
          </a:p>
          <a:p>
            <a:r>
              <a:rPr lang="ru-RU" dirty="0" smtClean="0"/>
              <a:t>Добавь душевного тепла.</a:t>
            </a:r>
          </a:p>
          <a:p>
            <a:r>
              <a:rPr lang="ru-RU" dirty="0" smtClean="0"/>
              <a:t>Укрась заботой и любовью –</a:t>
            </a:r>
          </a:p>
          <a:p>
            <a:r>
              <a:rPr lang="ru-RU" dirty="0" smtClean="0"/>
              <a:t>Вот счастье нашего стола!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он растет не по дням, а по часам!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Крещение 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Здоровье укрепляем.</a:t>
            </a:r>
            <a:endParaRPr lang="ru-RU" dirty="0"/>
          </a:p>
        </p:txBody>
      </p:sp>
      <p:pic>
        <p:nvPicPr>
          <p:cNvPr id="7" name="Содержимое 6" descr="IMG_001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90947"/>
            <a:ext cx="4039985" cy="2493818"/>
          </a:xfrm>
        </p:spPr>
      </p:pic>
      <p:pic>
        <p:nvPicPr>
          <p:cNvPr id="8" name="Содержимое 7" descr="IMG_00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064178"/>
            <a:ext cx="4039985" cy="274735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Четвертый брат- Евгений!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и младшенький родился.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 его </a:t>
            </a:r>
            <a:r>
              <a:rPr lang="ru-RU" dirty="0" err="1" smtClean="0"/>
              <a:t>покрестили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Содержимое 6" descr="IMG_002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242854" y="2515538"/>
            <a:ext cx="2468880" cy="3844636"/>
          </a:xfrm>
        </p:spPr>
      </p:pic>
      <p:pic>
        <p:nvPicPr>
          <p:cNvPr id="8" name="Содержимое 7" descr="IMG_002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95104"/>
            <a:ext cx="4039985" cy="248550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же время летит быстро!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Прощание с детским садом.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Как и старший он тоже любить рыбачить.</a:t>
            </a:r>
            <a:endParaRPr lang="ru-RU" dirty="0"/>
          </a:p>
        </p:txBody>
      </p:sp>
      <p:pic>
        <p:nvPicPr>
          <p:cNvPr id="7" name="Содержимое 6" descr="IMG_00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90947"/>
            <a:ext cx="4039985" cy="2493818"/>
          </a:xfrm>
        </p:spPr>
      </p:pic>
      <p:pic>
        <p:nvPicPr>
          <p:cNvPr id="8" name="Содержимое 7" descr="IMG_00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10690" y="2515538"/>
            <a:ext cx="2510444" cy="384463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Теперь он уже в восьмом классе!</a:t>
            </a:r>
            <a:endParaRPr lang="ru-RU" dirty="0"/>
          </a:p>
        </p:txBody>
      </p:sp>
      <p:pic>
        <p:nvPicPr>
          <p:cNvPr id="7" name="Содержимое 6" descr="IMG_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8836" y="1935321"/>
            <a:ext cx="2826327" cy="438912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вот и я- лапочка дочка!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Папа был на седьмом небе от счастья!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Меня </a:t>
            </a:r>
            <a:r>
              <a:rPr lang="ru-RU" dirty="0" err="1" smtClean="0"/>
              <a:t>покрестили</a:t>
            </a:r>
            <a:r>
              <a:rPr lang="ru-RU" dirty="0" smtClean="0"/>
              <a:t> и нарекли Марией.</a:t>
            </a:r>
            <a:endParaRPr lang="ru-RU" dirty="0"/>
          </a:p>
        </p:txBody>
      </p:sp>
      <p:pic>
        <p:nvPicPr>
          <p:cNvPr id="7" name="Содержимое 6" descr="IMG_002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90947"/>
            <a:ext cx="4039985" cy="2493818"/>
          </a:xfrm>
        </p:spPr>
      </p:pic>
      <p:pic>
        <p:nvPicPr>
          <p:cNvPr id="8" name="Содержимое 7" descr="IMG_00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90947"/>
            <a:ext cx="4039985" cy="249381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</a:t>
            </a:r>
            <a:r>
              <a:rPr lang="ru-RU" dirty="0" err="1" smtClean="0"/>
              <a:t>защитнички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Охраняют мой покой.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 играют все со мной.</a:t>
            </a:r>
            <a:endParaRPr lang="ru-RU" dirty="0"/>
          </a:p>
        </p:txBody>
      </p:sp>
      <p:pic>
        <p:nvPicPr>
          <p:cNvPr id="7" name="Содержимое 6" descr="IMG_00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70165"/>
            <a:ext cx="4039985" cy="2535382"/>
          </a:xfrm>
        </p:spPr>
      </p:pic>
      <p:pic>
        <p:nvPicPr>
          <p:cNvPr id="8" name="Содержимое 7" descr="IMG_00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057944"/>
            <a:ext cx="4039985" cy="27598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очень люблю позировать!</a:t>
            </a:r>
            <a:endParaRPr lang="ru-RU" dirty="0"/>
          </a:p>
        </p:txBody>
      </p:sp>
      <p:pic>
        <p:nvPicPr>
          <p:cNvPr id="5" name="Содержимое 4" descr="IMG_00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70844"/>
            <a:ext cx="4038600" cy="2733949"/>
          </a:xfrm>
        </p:spPr>
      </p:pic>
      <p:pic>
        <p:nvPicPr>
          <p:cNvPr id="6" name="Содержимое 5" descr="IMG_00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891337"/>
            <a:ext cx="4038600" cy="249296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Братья растут и я расту!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Мои первые победы.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А это мой четвертый класс.</a:t>
            </a:r>
            <a:endParaRPr lang="ru-RU" dirty="0"/>
          </a:p>
        </p:txBody>
      </p:sp>
      <p:pic>
        <p:nvPicPr>
          <p:cNvPr id="7" name="Содержимое 6" descr="IMG_003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76400"/>
            <a:ext cx="4039985" cy="2522913"/>
          </a:xfrm>
        </p:spPr>
      </p:pic>
      <p:pic>
        <p:nvPicPr>
          <p:cNvPr id="8" name="Содержимое 7" descr="IMG_00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993520"/>
            <a:ext cx="4039985" cy="288867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дружная семья!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я люблю своего племянника.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 папа отдыхает вместе с сыновьями.</a:t>
            </a:r>
            <a:endParaRPr lang="ru-RU" dirty="0"/>
          </a:p>
        </p:txBody>
      </p:sp>
      <p:pic>
        <p:nvPicPr>
          <p:cNvPr id="7" name="Содержимое 6" descr="IMG_003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63931"/>
            <a:ext cx="4039985" cy="2547851"/>
          </a:xfrm>
        </p:spPr>
      </p:pic>
      <p:pic>
        <p:nvPicPr>
          <p:cNvPr id="8" name="Содержимое 7" descr="IMG_00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043396"/>
            <a:ext cx="4039985" cy="278892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Семья – это семь Я.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Чтим память погибшим в великой войне.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Самая спортивная семья.</a:t>
            </a:r>
            <a:endParaRPr lang="ru-RU" dirty="0"/>
          </a:p>
        </p:txBody>
      </p:sp>
      <p:pic>
        <p:nvPicPr>
          <p:cNvPr id="7" name="Содержимое 6" descr="IMG_004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290652" y="2515538"/>
            <a:ext cx="2373284" cy="3844636"/>
          </a:xfrm>
        </p:spPr>
      </p:pic>
      <p:pic>
        <p:nvPicPr>
          <p:cNvPr id="8" name="Содержимое 7" descr="IMG_004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001833"/>
            <a:ext cx="4039985" cy="287204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Глава </a:t>
            </a:r>
            <a:r>
              <a:rPr lang="ru-RU" dirty="0" smtClean="0"/>
              <a:t> </a:t>
            </a:r>
            <a:r>
              <a:rPr lang="ru-RU" dirty="0" smtClean="0"/>
              <a:t>семьи- это мой папа! </a:t>
            </a:r>
            <a:br>
              <a:rPr lang="ru-RU" dirty="0" smtClean="0"/>
            </a:br>
            <a:r>
              <a:rPr lang="ru-RU" dirty="0" smtClean="0"/>
              <a:t>Прошу любить и </a:t>
            </a:r>
            <a:r>
              <a:rPr lang="ru-RU" dirty="0" err="1" smtClean="0"/>
              <a:t>жаловать-Василий</a:t>
            </a:r>
            <a:r>
              <a:rPr lang="ru-RU" dirty="0" smtClean="0"/>
              <a:t> Александрович. </a:t>
            </a:r>
            <a:endParaRPr lang="ru-RU" dirty="0"/>
          </a:p>
        </p:txBody>
      </p:sp>
      <p:pic>
        <p:nvPicPr>
          <p:cNvPr id="6" name="Содержимое 5" descr="IMG_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935320"/>
            <a:ext cx="3571900" cy="4708389"/>
          </a:xfrm>
        </p:spPr>
      </p:pic>
      <p:sp>
        <p:nvSpPr>
          <p:cNvPr id="7" name="5-конечная звезда 6"/>
          <p:cNvSpPr/>
          <p:nvPr/>
        </p:nvSpPr>
        <p:spPr>
          <a:xfrm>
            <a:off x="571472" y="2643182"/>
            <a:ext cx="2071702" cy="24145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858016" y="2285992"/>
            <a:ext cx="2285984" cy="30003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Вместе весело и работать, и играть.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Папа передает свой опыт по пчеловодству.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Ах, ты зимушка-зима!</a:t>
            </a:r>
            <a:endParaRPr lang="ru-RU" dirty="0"/>
          </a:p>
        </p:txBody>
      </p:sp>
      <p:pic>
        <p:nvPicPr>
          <p:cNvPr id="7" name="Содержимое 6" descr="IMG_003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045474"/>
            <a:ext cx="4039985" cy="2784764"/>
          </a:xfrm>
        </p:spPr>
      </p:pic>
      <p:pic>
        <p:nvPicPr>
          <p:cNvPr id="8" name="Содержимое 7" descr="IMG_004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74322"/>
            <a:ext cx="4039985" cy="252706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Самый любимый праздник детей.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с подарками.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И нас Дедушка-Мороз  не забыл.</a:t>
            </a:r>
            <a:endParaRPr lang="ru-RU" dirty="0"/>
          </a:p>
        </p:txBody>
      </p:sp>
      <p:pic>
        <p:nvPicPr>
          <p:cNvPr id="7" name="Содержимое 6" descr="IMG_004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053787"/>
            <a:ext cx="4039985" cy="2768138"/>
          </a:xfrm>
        </p:spPr>
      </p:pic>
      <p:pic>
        <p:nvPicPr>
          <p:cNvPr id="8" name="Содержимое 7" descr="IMG_00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74322"/>
            <a:ext cx="4039985" cy="252706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мамы- четыре сыночка и лапочка-дочка.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Дедушка с внуками.</a:t>
            </a:r>
            <a:endParaRPr lang="ru-RU" dirty="0"/>
          </a:p>
        </p:txBody>
      </p:sp>
      <p:pic>
        <p:nvPicPr>
          <p:cNvPr id="7" name="Содержимое 6" descr="IMG_004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045474"/>
            <a:ext cx="4039985" cy="2784764"/>
          </a:xfrm>
        </p:spPr>
      </p:pic>
      <p:pic>
        <p:nvPicPr>
          <p:cNvPr id="8" name="Содержимое 7" descr="IMG_00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61853"/>
            <a:ext cx="4039985" cy="255200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</a:t>
            </a:r>
            <a:r>
              <a:rPr lang="ru-RU" dirty="0" err="1" smtClean="0"/>
              <a:t>Нечкебил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Мы- марийцы.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 этим мы гордимся!</a:t>
            </a:r>
            <a:endParaRPr lang="ru-RU" dirty="0"/>
          </a:p>
        </p:txBody>
      </p:sp>
      <p:pic>
        <p:nvPicPr>
          <p:cNvPr id="7" name="Содержимое 6" descr="IMG_004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80556"/>
            <a:ext cx="4039985" cy="2514600"/>
          </a:xfrm>
        </p:spPr>
      </p:pic>
      <p:pic>
        <p:nvPicPr>
          <p:cNvPr id="8" name="Содержимое 7" descr="IMG_005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062100"/>
            <a:ext cx="4039985" cy="275151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pPr algn="ctr"/>
            <a:r>
              <a:rPr lang="ru-RU" sz="4200" dirty="0" smtClean="0"/>
              <a:t>Сколько всякого мы позабыли,</a:t>
            </a:r>
            <a:br>
              <a:rPr lang="ru-RU" sz="4200" dirty="0" smtClean="0"/>
            </a:br>
            <a:r>
              <a:rPr lang="ru-RU" sz="4200" dirty="0" smtClean="0"/>
              <a:t>Сколько снова забудем потом.</a:t>
            </a:r>
            <a:br>
              <a:rPr lang="ru-RU" sz="4200" dirty="0" smtClean="0"/>
            </a:br>
            <a:r>
              <a:rPr lang="ru-RU" sz="4200" dirty="0" smtClean="0"/>
              <a:t>Чтобы вспомнить, какими мы были,</a:t>
            </a:r>
            <a:br>
              <a:rPr lang="ru-RU" sz="4200" dirty="0" smtClean="0"/>
            </a:br>
            <a:r>
              <a:rPr lang="ru-RU" sz="4200" dirty="0" smtClean="0"/>
              <a:t>Заведите семейный альбом.</a:t>
            </a:r>
          </a:p>
          <a:p>
            <a:pPr algn="ctr"/>
            <a:endParaRPr lang="ru-RU" sz="4200" dirty="0" smtClean="0"/>
          </a:p>
          <a:p>
            <a:pPr algn="ctr"/>
            <a:endParaRPr lang="ru-RU" sz="4200" dirty="0" smtClean="0"/>
          </a:p>
          <a:p>
            <a:pPr algn="ctr"/>
            <a:r>
              <a:rPr lang="ru-RU" sz="4200" dirty="0" smtClean="0"/>
              <a:t> Желаем всем всего-всего!</a:t>
            </a:r>
          </a:p>
          <a:p>
            <a:pPr algn="ctr"/>
            <a:r>
              <a:rPr lang="ru-RU" sz="4200" dirty="0" smtClean="0"/>
              <a:t>Чтобы ваши семьи были здоровы 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Мой папа- воин-афганец и я очень горжусь им.</a:t>
            </a:r>
            <a:endParaRPr lang="ru-RU" dirty="0"/>
          </a:p>
        </p:txBody>
      </p:sp>
      <p:pic>
        <p:nvPicPr>
          <p:cNvPr id="5" name="Содержимое 4" descr="IMG_00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92728" y="1920875"/>
            <a:ext cx="2767544" cy="4433888"/>
          </a:xfrm>
        </p:spPr>
      </p:pic>
      <p:pic>
        <p:nvPicPr>
          <p:cNvPr id="6" name="Содержимое 5" descr="IMG_00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7629" y="1920875"/>
            <a:ext cx="2879742" cy="443388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Его награды.</a:t>
            </a:r>
            <a:endParaRPr lang="ru-RU" dirty="0"/>
          </a:p>
        </p:txBody>
      </p:sp>
      <p:pic>
        <p:nvPicPr>
          <p:cNvPr id="5" name="Содержимое 4" descr="IMG_00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45914"/>
            <a:ext cx="4038600" cy="2783809"/>
          </a:xfrm>
        </p:spPr>
      </p:pic>
      <p:pic>
        <p:nvPicPr>
          <p:cNvPr id="6" name="Содержимое 5" descr="IMG_00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98132"/>
            <a:ext cx="4038600" cy="287937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00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4038600" cy="2810712"/>
          </a:xfrm>
        </p:spPr>
      </p:pic>
      <p:pic>
        <p:nvPicPr>
          <p:cNvPr id="6" name="Содержимое 5" descr="IMG_00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54224"/>
            <a:ext cx="4038600" cy="276718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дорогие родители!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Папа очень любит маму.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Самая добрая, нежная мама на свете!</a:t>
            </a:r>
            <a:endParaRPr lang="ru-RU" dirty="0"/>
          </a:p>
        </p:txBody>
      </p:sp>
      <p:pic>
        <p:nvPicPr>
          <p:cNvPr id="7" name="Содержимое 6" descr="IMG_005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49384"/>
            <a:ext cx="4039985" cy="2576945"/>
          </a:xfrm>
        </p:spPr>
      </p:pic>
      <p:pic>
        <p:nvPicPr>
          <p:cNvPr id="8" name="Содержимое 7" descr="IMG_006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120289"/>
            <a:ext cx="4039985" cy="263513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мама- учитель.</a:t>
            </a:r>
            <a:endParaRPr lang="ru-RU" dirty="0"/>
          </a:p>
        </p:txBody>
      </p:sp>
      <p:pic>
        <p:nvPicPr>
          <p:cNvPr id="5" name="Содержимое 4" descr="IMG_00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58379"/>
            <a:ext cx="4038600" cy="2758879"/>
          </a:xfrm>
        </p:spPr>
      </p:pic>
      <p:pic>
        <p:nvPicPr>
          <p:cNvPr id="6" name="Содержимое 5" descr="IMG_00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58379"/>
            <a:ext cx="4038600" cy="2758879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Ни одно мероприятие не проходит без нее.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Мама вышла в полуфинал конкурса «Классный руководитель года»</a:t>
            </a:r>
            <a:endParaRPr lang="ru-RU" dirty="0"/>
          </a:p>
        </p:txBody>
      </p:sp>
      <p:pic>
        <p:nvPicPr>
          <p:cNvPr id="5" name="Содержимое 4" descr="IMG_006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3172244"/>
            <a:ext cx="4039985" cy="2531225"/>
          </a:xfrm>
        </p:spPr>
      </p:pic>
      <p:pic>
        <p:nvPicPr>
          <p:cNvPr id="6" name="Содержимое 5" descr="IMG_006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3053787"/>
            <a:ext cx="4039985" cy="276813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157</TotalTime>
  <Words>458</Words>
  <Application>Microsoft Office PowerPoint</Application>
  <PresentationFormat>Экран (4:3)</PresentationFormat>
  <Paragraphs>85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Фотоальбом</vt:lpstr>
      <vt:lpstr>Семья Абрамовых.</vt:lpstr>
      <vt:lpstr>Глава  семьи- это мой папа!  Прошу любить и жаловать-Василий Александрович. </vt:lpstr>
      <vt:lpstr>Мой папа- воин-афганец и я очень горжусь им.</vt:lpstr>
      <vt:lpstr>Его награды.</vt:lpstr>
      <vt:lpstr>Слайд 6</vt:lpstr>
      <vt:lpstr>Мои дорогие родители!</vt:lpstr>
      <vt:lpstr>Моя мама- учитель.</vt:lpstr>
      <vt:lpstr>Слайд 9</vt:lpstr>
      <vt:lpstr>Слайд 10</vt:lpstr>
      <vt:lpstr>Мои старшие братья!</vt:lpstr>
      <vt:lpstr>Самый старший брат.</vt:lpstr>
      <vt:lpstr>Солдат советской армии и пожарный!</vt:lpstr>
      <vt:lpstr>Ах, это свадьба, свадьба…</vt:lpstr>
      <vt:lpstr>В семье появилась еще одна маленькая девочка – Ксения.</vt:lpstr>
      <vt:lpstr>Мой второй брат- Сергей!</vt:lpstr>
      <vt:lpstr>Годы летят…</vt:lpstr>
      <vt:lpstr>Сергей- офицер! И я рада за него!</vt:lpstr>
      <vt:lpstr>Третий брат – Дениска!</vt:lpstr>
      <vt:lpstr>А он растет не по дням, а по часам!</vt:lpstr>
      <vt:lpstr>Четвертый брат- Евгений!</vt:lpstr>
      <vt:lpstr>Как же время летит быстро!</vt:lpstr>
      <vt:lpstr>Теперь он уже в восьмом классе!</vt:lpstr>
      <vt:lpstr>А вот и я- лапочка дочка!</vt:lpstr>
      <vt:lpstr>Мои защитнички!</vt:lpstr>
      <vt:lpstr>Я очень люблю позировать!</vt:lpstr>
      <vt:lpstr>Братья растут и я расту!</vt:lpstr>
      <vt:lpstr>Наша дружная семья!</vt:lpstr>
      <vt:lpstr>Семья – это семь Я.</vt:lpstr>
      <vt:lpstr>Вместе весело и работать, и играть.</vt:lpstr>
      <vt:lpstr>Самый любимый праздник детей.</vt:lpstr>
      <vt:lpstr>У мамы- четыре сыночка и лапочка-дочка.</vt:lpstr>
      <vt:lpstr>Праздник «Нечкебил»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REANIMATOR</dc:creator>
  <cp:lastModifiedBy>REANIMATOR</cp:lastModifiedBy>
  <cp:revision>17</cp:revision>
  <dcterms:created xsi:type="dcterms:W3CDTF">2016-02-17T19:50:28Z</dcterms:created>
  <dcterms:modified xsi:type="dcterms:W3CDTF">2016-02-18T07:53:42Z</dcterms:modified>
</cp:coreProperties>
</file>